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43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268718" y="562355"/>
            <a:ext cx="234950" cy="48260"/>
          </a:xfrm>
          <a:custGeom>
            <a:avLst/>
            <a:gdLst/>
            <a:ahLst/>
            <a:cxnLst/>
            <a:rect l="l" t="t" r="r" b="b"/>
            <a:pathLst>
              <a:path w="234950" h="48259">
                <a:moveTo>
                  <a:pt x="32004" y="25019"/>
                </a:moveTo>
                <a:lnTo>
                  <a:pt x="28778" y="21590"/>
                </a:lnTo>
                <a:lnTo>
                  <a:pt x="28067" y="20828"/>
                </a:lnTo>
                <a:lnTo>
                  <a:pt x="25908" y="18605"/>
                </a:lnTo>
                <a:lnTo>
                  <a:pt x="25908" y="27432"/>
                </a:lnTo>
                <a:lnTo>
                  <a:pt x="25908" y="37338"/>
                </a:lnTo>
                <a:lnTo>
                  <a:pt x="23241" y="40259"/>
                </a:lnTo>
                <a:lnTo>
                  <a:pt x="20828" y="43307"/>
                </a:lnTo>
                <a:lnTo>
                  <a:pt x="12319" y="43307"/>
                </a:lnTo>
                <a:lnTo>
                  <a:pt x="10033" y="40259"/>
                </a:lnTo>
                <a:lnTo>
                  <a:pt x="7620" y="37338"/>
                </a:lnTo>
                <a:lnTo>
                  <a:pt x="7620" y="27432"/>
                </a:lnTo>
                <a:lnTo>
                  <a:pt x="10033" y="24638"/>
                </a:lnTo>
                <a:lnTo>
                  <a:pt x="11836" y="22225"/>
                </a:lnTo>
                <a:lnTo>
                  <a:pt x="12319" y="21590"/>
                </a:lnTo>
                <a:lnTo>
                  <a:pt x="20828" y="21590"/>
                </a:lnTo>
                <a:lnTo>
                  <a:pt x="23241" y="24638"/>
                </a:lnTo>
                <a:lnTo>
                  <a:pt x="25908" y="27432"/>
                </a:lnTo>
                <a:lnTo>
                  <a:pt x="25908" y="18605"/>
                </a:lnTo>
                <a:lnTo>
                  <a:pt x="24003" y="16637"/>
                </a:lnTo>
                <a:lnTo>
                  <a:pt x="13716" y="16637"/>
                </a:lnTo>
                <a:lnTo>
                  <a:pt x="8128" y="19431"/>
                </a:lnTo>
                <a:lnTo>
                  <a:pt x="6350" y="22225"/>
                </a:lnTo>
                <a:lnTo>
                  <a:pt x="6858" y="13716"/>
                </a:lnTo>
                <a:lnTo>
                  <a:pt x="10033" y="9525"/>
                </a:lnTo>
                <a:lnTo>
                  <a:pt x="13335" y="5334"/>
                </a:lnTo>
                <a:lnTo>
                  <a:pt x="21844" y="5334"/>
                </a:lnTo>
                <a:lnTo>
                  <a:pt x="26670" y="6604"/>
                </a:lnTo>
                <a:lnTo>
                  <a:pt x="29083" y="7747"/>
                </a:lnTo>
                <a:lnTo>
                  <a:pt x="29083" y="5334"/>
                </a:lnTo>
                <a:lnTo>
                  <a:pt x="29083" y="2032"/>
                </a:lnTo>
                <a:lnTo>
                  <a:pt x="26416" y="1016"/>
                </a:lnTo>
                <a:lnTo>
                  <a:pt x="24003" y="635"/>
                </a:lnTo>
                <a:lnTo>
                  <a:pt x="21717" y="0"/>
                </a:lnTo>
                <a:lnTo>
                  <a:pt x="10541" y="0"/>
                </a:lnTo>
                <a:lnTo>
                  <a:pt x="0" y="13081"/>
                </a:lnTo>
                <a:lnTo>
                  <a:pt x="0" y="35687"/>
                </a:lnTo>
                <a:lnTo>
                  <a:pt x="4191" y="42037"/>
                </a:lnTo>
                <a:lnTo>
                  <a:pt x="8636" y="48260"/>
                </a:lnTo>
                <a:lnTo>
                  <a:pt x="23622" y="48260"/>
                </a:lnTo>
                <a:lnTo>
                  <a:pt x="28295" y="43307"/>
                </a:lnTo>
                <a:lnTo>
                  <a:pt x="32004" y="39497"/>
                </a:lnTo>
                <a:lnTo>
                  <a:pt x="32004" y="25019"/>
                </a:lnTo>
                <a:close/>
              </a:path>
              <a:path w="234950" h="48259">
                <a:moveTo>
                  <a:pt x="72136" y="12573"/>
                </a:moveTo>
                <a:lnTo>
                  <a:pt x="67170" y="4953"/>
                </a:lnTo>
                <a:lnTo>
                  <a:pt x="66040" y="3187"/>
                </a:lnTo>
                <a:lnTo>
                  <a:pt x="66040" y="14478"/>
                </a:lnTo>
                <a:lnTo>
                  <a:pt x="66040" y="33782"/>
                </a:lnTo>
                <a:lnTo>
                  <a:pt x="63500" y="38481"/>
                </a:lnTo>
                <a:lnTo>
                  <a:pt x="61087" y="43307"/>
                </a:lnTo>
                <a:lnTo>
                  <a:pt x="51308" y="43307"/>
                </a:lnTo>
                <a:lnTo>
                  <a:pt x="49022" y="38481"/>
                </a:lnTo>
                <a:lnTo>
                  <a:pt x="46609" y="33782"/>
                </a:lnTo>
                <a:lnTo>
                  <a:pt x="46609" y="14478"/>
                </a:lnTo>
                <a:lnTo>
                  <a:pt x="49022" y="9779"/>
                </a:lnTo>
                <a:lnTo>
                  <a:pt x="51308" y="4953"/>
                </a:lnTo>
                <a:lnTo>
                  <a:pt x="61087" y="4953"/>
                </a:lnTo>
                <a:lnTo>
                  <a:pt x="63500" y="9779"/>
                </a:lnTo>
                <a:lnTo>
                  <a:pt x="66040" y="14478"/>
                </a:lnTo>
                <a:lnTo>
                  <a:pt x="66040" y="3187"/>
                </a:lnTo>
                <a:lnTo>
                  <a:pt x="64008" y="0"/>
                </a:lnTo>
                <a:lnTo>
                  <a:pt x="48641" y="0"/>
                </a:lnTo>
                <a:lnTo>
                  <a:pt x="44450" y="6350"/>
                </a:lnTo>
                <a:lnTo>
                  <a:pt x="40259" y="12573"/>
                </a:lnTo>
                <a:lnTo>
                  <a:pt x="40259" y="35687"/>
                </a:lnTo>
                <a:lnTo>
                  <a:pt x="44450" y="42037"/>
                </a:lnTo>
                <a:lnTo>
                  <a:pt x="48641" y="48260"/>
                </a:lnTo>
                <a:lnTo>
                  <a:pt x="64008" y="48260"/>
                </a:lnTo>
                <a:lnTo>
                  <a:pt x="67233" y="43307"/>
                </a:lnTo>
                <a:lnTo>
                  <a:pt x="72136" y="35687"/>
                </a:lnTo>
                <a:lnTo>
                  <a:pt x="72136" y="12573"/>
                </a:lnTo>
                <a:close/>
              </a:path>
              <a:path w="234950" h="48259">
                <a:moveTo>
                  <a:pt x="133350" y="29718"/>
                </a:moveTo>
                <a:lnTo>
                  <a:pt x="130810" y="26797"/>
                </a:lnTo>
                <a:lnTo>
                  <a:pt x="129590" y="25273"/>
                </a:lnTo>
                <a:lnTo>
                  <a:pt x="128270" y="23622"/>
                </a:lnTo>
                <a:lnTo>
                  <a:pt x="127000" y="23342"/>
                </a:lnTo>
                <a:lnTo>
                  <a:pt x="127000" y="29972"/>
                </a:lnTo>
                <a:lnTo>
                  <a:pt x="127000" y="38354"/>
                </a:lnTo>
                <a:lnTo>
                  <a:pt x="124460" y="40894"/>
                </a:lnTo>
                <a:lnTo>
                  <a:pt x="121920" y="43307"/>
                </a:lnTo>
                <a:lnTo>
                  <a:pt x="112903" y="43307"/>
                </a:lnTo>
                <a:lnTo>
                  <a:pt x="110363" y="40894"/>
                </a:lnTo>
                <a:lnTo>
                  <a:pt x="107823" y="38354"/>
                </a:lnTo>
                <a:lnTo>
                  <a:pt x="107823" y="29972"/>
                </a:lnTo>
                <a:lnTo>
                  <a:pt x="110363" y="27559"/>
                </a:lnTo>
                <a:lnTo>
                  <a:pt x="112903" y="25273"/>
                </a:lnTo>
                <a:lnTo>
                  <a:pt x="121920" y="25273"/>
                </a:lnTo>
                <a:lnTo>
                  <a:pt x="124460" y="27559"/>
                </a:lnTo>
                <a:lnTo>
                  <a:pt x="127000" y="29972"/>
                </a:lnTo>
                <a:lnTo>
                  <a:pt x="127000" y="23342"/>
                </a:lnTo>
                <a:lnTo>
                  <a:pt x="123698" y="22606"/>
                </a:lnTo>
                <a:lnTo>
                  <a:pt x="127889" y="21590"/>
                </a:lnTo>
                <a:lnTo>
                  <a:pt x="129019" y="20193"/>
                </a:lnTo>
                <a:lnTo>
                  <a:pt x="130048" y="18923"/>
                </a:lnTo>
                <a:lnTo>
                  <a:pt x="132105" y="16256"/>
                </a:lnTo>
                <a:lnTo>
                  <a:pt x="132207" y="6604"/>
                </a:lnTo>
                <a:lnTo>
                  <a:pt x="130149" y="4953"/>
                </a:lnTo>
                <a:lnTo>
                  <a:pt x="128270" y="3429"/>
                </a:lnTo>
                <a:lnTo>
                  <a:pt x="126111" y="1485"/>
                </a:lnTo>
                <a:lnTo>
                  <a:pt x="126111" y="9144"/>
                </a:lnTo>
                <a:lnTo>
                  <a:pt x="126111" y="16256"/>
                </a:lnTo>
                <a:lnTo>
                  <a:pt x="123698" y="18288"/>
                </a:lnTo>
                <a:lnTo>
                  <a:pt x="121539" y="20193"/>
                </a:lnTo>
                <a:lnTo>
                  <a:pt x="113411" y="20193"/>
                </a:lnTo>
                <a:lnTo>
                  <a:pt x="111125" y="18288"/>
                </a:lnTo>
                <a:lnTo>
                  <a:pt x="108966" y="16256"/>
                </a:lnTo>
                <a:lnTo>
                  <a:pt x="108966" y="9144"/>
                </a:lnTo>
                <a:lnTo>
                  <a:pt x="113411" y="4953"/>
                </a:lnTo>
                <a:lnTo>
                  <a:pt x="121539" y="4953"/>
                </a:lnTo>
                <a:lnTo>
                  <a:pt x="123698" y="7112"/>
                </a:lnTo>
                <a:lnTo>
                  <a:pt x="126111" y="9144"/>
                </a:lnTo>
                <a:lnTo>
                  <a:pt x="126111" y="1485"/>
                </a:lnTo>
                <a:lnTo>
                  <a:pt x="124460" y="0"/>
                </a:lnTo>
                <a:lnTo>
                  <a:pt x="110617" y="0"/>
                </a:lnTo>
                <a:lnTo>
                  <a:pt x="106553" y="3429"/>
                </a:lnTo>
                <a:lnTo>
                  <a:pt x="102616" y="6604"/>
                </a:lnTo>
                <a:lnTo>
                  <a:pt x="102704" y="16256"/>
                </a:lnTo>
                <a:lnTo>
                  <a:pt x="104775" y="18923"/>
                </a:lnTo>
                <a:lnTo>
                  <a:pt x="107188" y="21590"/>
                </a:lnTo>
                <a:lnTo>
                  <a:pt x="111125" y="22606"/>
                </a:lnTo>
                <a:lnTo>
                  <a:pt x="106553" y="23622"/>
                </a:lnTo>
                <a:lnTo>
                  <a:pt x="104013" y="26797"/>
                </a:lnTo>
                <a:lnTo>
                  <a:pt x="101600" y="29718"/>
                </a:lnTo>
                <a:lnTo>
                  <a:pt x="101600" y="40894"/>
                </a:lnTo>
                <a:lnTo>
                  <a:pt x="105664" y="44704"/>
                </a:lnTo>
                <a:lnTo>
                  <a:pt x="109728" y="48260"/>
                </a:lnTo>
                <a:lnTo>
                  <a:pt x="125095" y="48260"/>
                </a:lnTo>
                <a:lnTo>
                  <a:pt x="129286" y="44704"/>
                </a:lnTo>
                <a:lnTo>
                  <a:pt x="130771" y="43307"/>
                </a:lnTo>
                <a:lnTo>
                  <a:pt x="133350" y="40894"/>
                </a:lnTo>
                <a:lnTo>
                  <a:pt x="133350" y="29718"/>
                </a:lnTo>
                <a:close/>
              </a:path>
              <a:path w="234950" h="48259">
                <a:moveTo>
                  <a:pt x="173736" y="12573"/>
                </a:moveTo>
                <a:lnTo>
                  <a:pt x="168770" y="4953"/>
                </a:lnTo>
                <a:lnTo>
                  <a:pt x="167640" y="3187"/>
                </a:lnTo>
                <a:lnTo>
                  <a:pt x="167640" y="14478"/>
                </a:lnTo>
                <a:lnTo>
                  <a:pt x="167640" y="33782"/>
                </a:lnTo>
                <a:lnTo>
                  <a:pt x="165100" y="38481"/>
                </a:lnTo>
                <a:lnTo>
                  <a:pt x="162687" y="43307"/>
                </a:lnTo>
                <a:lnTo>
                  <a:pt x="152908" y="43307"/>
                </a:lnTo>
                <a:lnTo>
                  <a:pt x="150622" y="38481"/>
                </a:lnTo>
                <a:lnTo>
                  <a:pt x="148209" y="33782"/>
                </a:lnTo>
                <a:lnTo>
                  <a:pt x="148209" y="14478"/>
                </a:lnTo>
                <a:lnTo>
                  <a:pt x="150622" y="9779"/>
                </a:lnTo>
                <a:lnTo>
                  <a:pt x="152908" y="4953"/>
                </a:lnTo>
                <a:lnTo>
                  <a:pt x="162687" y="4953"/>
                </a:lnTo>
                <a:lnTo>
                  <a:pt x="165100" y="9779"/>
                </a:lnTo>
                <a:lnTo>
                  <a:pt x="167640" y="14478"/>
                </a:lnTo>
                <a:lnTo>
                  <a:pt x="167640" y="3187"/>
                </a:lnTo>
                <a:lnTo>
                  <a:pt x="165608" y="0"/>
                </a:lnTo>
                <a:lnTo>
                  <a:pt x="150241" y="0"/>
                </a:lnTo>
                <a:lnTo>
                  <a:pt x="146050" y="6350"/>
                </a:lnTo>
                <a:lnTo>
                  <a:pt x="141859" y="12573"/>
                </a:lnTo>
                <a:lnTo>
                  <a:pt x="141859" y="35687"/>
                </a:lnTo>
                <a:lnTo>
                  <a:pt x="146050" y="42037"/>
                </a:lnTo>
                <a:lnTo>
                  <a:pt x="150241" y="48260"/>
                </a:lnTo>
                <a:lnTo>
                  <a:pt x="165608" y="48260"/>
                </a:lnTo>
                <a:lnTo>
                  <a:pt x="168833" y="43307"/>
                </a:lnTo>
                <a:lnTo>
                  <a:pt x="173736" y="35687"/>
                </a:lnTo>
                <a:lnTo>
                  <a:pt x="173736" y="12573"/>
                </a:lnTo>
                <a:close/>
              </a:path>
              <a:path w="234950" h="48259">
                <a:moveTo>
                  <a:pt x="234696" y="19304"/>
                </a:moveTo>
                <a:lnTo>
                  <a:pt x="232562" y="16637"/>
                </a:lnTo>
                <a:lnTo>
                  <a:pt x="231648" y="15494"/>
                </a:lnTo>
                <a:lnTo>
                  <a:pt x="228727" y="11684"/>
                </a:lnTo>
                <a:lnTo>
                  <a:pt x="219202" y="11684"/>
                </a:lnTo>
                <a:lnTo>
                  <a:pt x="216154" y="13462"/>
                </a:lnTo>
                <a:lnTo>
                  <a:pt x="213233" y="15240"/>
                </a:lnTo>
                <a:lnTo>
                  <a:pt x="211074" y="19304"/>
                </a:lnTo>
                <a:lnTo>
                  <a:pt x="210185" y="16637"/>
                </a:lnTo>
                <a:lnTo>
                  <a:pt x="209804" y="15494"/>
                </a:lnTo>
                <a:lnTo>
                  <a:pt x="207010" y="13716"/>
                </a:lnTo>
                <a:lnTo>
                  <a:pt x="204470" y="11684"/>
                </a:lnTo>
                <a:lnTo>
                  <a:pt x="196977" y="11684"/>
                </a:lnTo>
                <a:lnTo>
                  <a:pt x="194183" y="13335"/>
                </a:lnTo>
                <a:lnTo>
                  <a:pt x="191516" y="14732"/>
                </a:lnTo>
                <a:lnTo>
                  <a:pt x="189611" y="17907"/>
                </a:lnTo>
                <a:lnTo>
                  <a:pt x="189611" y="12573"/>
                </a:lnTo>
                <a:lnTo>
                  <a:pt x="183896" y="12573"/>
                </a:lnTo>
                <a:lnTo>
                  <a:pt x="183896" y="47244"/>
                </a:lnTo>
                <a:lnTo>
                  <a:pt x="189611" y="47244"/>
                </a:lnTo>
                <a:lnTo>
                  <a:pt x="189712" y="22479"/>
                </a:lnTo>
                <a:lnTo>
                  <a:pt x="192151" y="19685"/>
                </a:lnTo>
                <a:lnTo>
                  <a:pt x="193624" y="17907"/>
                </a:lnTo>
                <a:lnTo>
                  <a:pt x="194691" y="16637"/>
                </a:lnTo>
                <a:lnTo>
                  <a:pt x="202946" y="16637"/>
                </a:lnTo>
                <a:lnTo>
                  <a:pt x="204470" y="19050"/>
                </a:lnTo>
                <a:lnTo>
                  <a:pt x="206248" y="21463"/>
                </a:lnTo>
                <a:lnTo>
                  <a:pt x="206248" y="47244"/>
                </a:lnTo>
                <a:lnTo>
                  <a:pt x="211963" y="47244"/>
                </a:lnTo>
                <a:lnTo>
                  <a:pt x="211963" y="22479"/>
                </a:lnTo>
                <a:lnTo>
                  <a:pt x="214630" y="19685"/>
                </a:lnTo>
                <a:lnTo>
                  <a:pt x="214947" y="19304"/>
                </a:lnTo>
                <a:lnTo>
                  <a:pt x="217170" y="16637"/>
                </a:lnTo>
                <a:lnTo>
                  <a:pt x="225298" y="16637"/>
                </a:lnTo>
                <a:lnTo>
                  <a:pt x="228854" y="21463"/>
                </a:lnTo>
                <a:lnTo>
                  <a:pt x="228854" y="47244"/>
                </a:lnTo>
                <a:lnTo>
                  <a:pt x="234696" y="47244"/>
                </a:lnTo>
                <a:lnTo>
                  <a:pt x="234696" y="19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127875" y="562355"/>
            <a:ext cx="73660" cy="48260"/>
          </a:xfrm>
          <a:custGeom>
            <a:avLst/>
            <a:gdLst/>
            <a:ahLst/>
            <a:cxnLst/>
            <a:rect l="l" t="t" r="r" b="b"/>
            <a:pathLst>
              <a:path w="73659" h="48259">
                <a:moveTo>
                  <a:pt x="27050" y="36322"/>
                </a:moveTo>
                <a:lnTo>
                  <a:pt x="20827" y="36322"/>
                </a:lnTo>
                <a:lnTo>
                  <a:pt x="20827" y="47244"/>
                </a:lnTo>
                <a:lnTo>
                  <a:pt x="27050" y="47244"/>
                </a:lnTo>
                <a:lnTo>
                  <a:pt x="27050" y="36322"/>
                </a:lnTo>
                <a:close/>
              </a:path>
              <a:path w="73659" h="48259">
                <a:moveTo>
                  <a:pt x="27050" y="1015"/>
                </a:moveTo>
                <a:lnTo>
                  <a:pt x="19303" y="1016"/>
                </a:lnTo>
                <a:lnTo>
                  <a:pt x="0" y="30353"/>
                </a:lnTo>
                <a:lnTo>
                  <a:pt x="0" y="36322"/>
                </a:lnTo>
                <a:lnTo>
                  <a:pt x="33781" y="36322"/>
                </a:lnTo>
                <a:lnTo>
                  <a:pt x="33781" y="31115"/>
                </a:lnTo>
                <a:lnTo>
                  <a:pt x="4952" y="31115"/>
                </a:lnTo>
                <a:lnTo>
                  <a:pt x="20827" y="6350"/>
                </a:lnTo>
                <a:lnTo>
                  <a:pt x="27050" y="6350"/>
                </a:lnTo>
                <a:lnTo>
                  <a:pt x="27050" y="1015"/>
                </a:lnTo>
                <a:close/>
              </a:path>
              <a:path w="73659" h="48259">
                <a:moveTo>
                  <a:pt x="27050" y="6350"/>
                </a:moveTo>
                <a:lnTo>
                  <a:pt x="20827" y="6350"/>
                </a:lnTo>
                <a:lnTo>
                  <a:pt x="20827" y="31115"/>
                </a:lnTo>
                <a:lnTo>
                  <a:pt x="27050" y="31115"/>
                </a:lnTo>
                <a:lnTo>
                  <a:pt x="27050" y="6350"/>
                </a:lnTo>
                <a:close/>
              </a:path>
              <a:path w="73659" h="48259">
                <a:moveTo>
                  <a:pt x="65150" y="0"/>
                </a:moveTo>
                <a:lnTo>
                  <a:pt x="49783" y="0"/>
                </a:lnTo>
                <a:lnTo>
                  <a:pt x="45592" y="6349"/>
                </a:lnTo>
                <a:lnTo>
                  <a:pt x="41401" y="12572"/>
                </a:lnTo>
                <a:lnTo>
                  <a:pt x="41401" y="35687"/>
                </a:lnTo>
                <a:lnTo>
                  <a:pt x="45592" y="42037"/>
                </a:lnTo>
                <a:lnTo>
                  <a:pt x="49783" y="48260"/>
                </a:lnTo>
                <a:lnTo>
                  <a:pt x="65150" y="48260"/>
                </a:lnTo>
                <a:lnTo>
                  <a:pt x="68385" y="43306"/>
                </a:lnTo>
                <a:lnTo>
                  <a:pt x="52450" y="43307"/>
                </a:lnTo>
                <a:lnTo>
                  <a:pt x="50164" y="38481"/>
                </a:lnTo>
                <a:lnTo>
                  <a:pt x="47751" y="33782"/>
                </a:lnTo>
                <a:lnTo>
                  <a:pt x="47751" y="14477"/>
                </a:lnTo>
                <a:lnTo>
                  <a:pt x="50164" y="9778"/>
                </a:lnTo>
                <a:lnTo>
                  <a:pt x="52450" y="4952"/>
                </a:lnTo>
                <a:lnTo>
                  <a:pt x="68320" y="4952"/>
                </a:lnTo>
                <a:lnTo>
                  <a:pt x="65150" y="0"/>
                </a:lnTo>
                <a:close/>
              </a:path>
              <a:path w="73659" h="48259">
                <a:moveTo>
                  <a:pt x="68320" y="4952"/>
                </a:moveTo>
                <a:lnTo>
                  <a:pt x="62229" y="4952"/>
                </a:lnTo>
                <a:lnTo>
                  <a:pt x="64642" y="9778"/>
                </a:lnTo>
                <a:lnTo>
                  <a:pt x="67182" y="14477"/>
                </a:lnTo>
                <a:lnTo>
                  <a:pt x="67182" y="33781"/>
                </a:lnTo>
                <a:lnTo>
                  <a:pt x="64642" y="38481"/>
                </a:lnTo>
                <a:lnTo>
                  <a:pt x="62229" y="43307"/>
                </a:lnTo>
                <a:lnTo>
                  <a:pt x="68385" y="43306"/>
                </a:lnTo>
                <a:lnTo>
                  <a:pt x="73278" y="35686"/>
                </a:lnTo>
                <a:lnTo>
                  <a:pt x="73278" y="12572"/>
                </a:lnTo>
                <a:lnTo>
                  <a:pt x="68320" y="49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76871" y="562355"/>
            <a:ext cx="72390" cy="48260"/>
          </a:xfrm>
          <a:custGeom>
            <a:avLst/>
            <a:gdLst/>
            <a:ahLst/>
            <a:cxnLst/>
            <a:rect l="l" t="t" r="r" b="b"/>
            <a:pathLst>
              <a:path w="72390" h="48259">
                <a:moveTo>
                  <a:pt x="26670" y="5333"/>
                </a:moveTo>
                <a:lnTo>
                  <a:pt x="17907" y="5333"/>
                </a:lnTo>
                <a:lnTo>
                  <a:pt x="20447" y="7746"/>
                </a:lnTo>
                <a:lnTo>
                  <a:pt x="22987" y="9905"/>
                </a:lnTo>
                <a:lnTo>
                  <a:pt x="22866" y="16128"/>
                </a:lnTo>
                <a:lnTo>
                  <a:pt x="21844" y="18287"/>
                </a:lnTo>
                <a:lnTo>
                  <a:pt x="20574" y="20700"/>
                </a:lnTo>
                <a:lnTo>
                  <a:pt x="17399" y="24002"/>
                </a:lnTo>
                <a:lnTo>
                  <a:pt x="15875" y="25780"/>
                </a:lnTo>
                <a:lnTo>
                  <a:pt x="9779" y="32130"/>
                </a:lnTo>
                <a:lnTo>
                  <a:pt x="0" y="41909"/>
                </a:lnTo>
                <a:lnTo>
                  <a:pt x="0" y="47243"/>
                </a:lnTo>
                <a:lnTo>
                  <a:pt x="29591" y="47243"/>
                </a:lnTo>
                <a:lnTo>
                  <a:pt x="29591" y="41909"/>
                </a:lnTo>
                <a:lnTo>
                  <a:pt x="7493" y="41909"/>
                </a:lnTo>
                <a:lnTo>
                  <a:pt x="15240" y="34289"/>
                </a:lnTo>
                <a:lnTo>
                  <a:pt x="23368" y="25653"/>
                </a:lnTo>
                <a:lnTo>
                  <a:pt x="24257" y="24764"/>
                </a:lnTo>
                <a:lnTo>
                  <a:pt x="27178" y="21208"/>
                </a:lnTo>
                <a:lnTo>
                  <a:pt x="29210" y="16128"/>
                </a:lnTo>
                <a:lnTo>
                  <a:pt x="29210" y="7365"/>
                </a:lnTo>
                <a:lnTo>
                  <a:pt x="26670" y="5333"/>
                </a:lnTo>
                <a:close/>
              </a:path>
              <a:path w="72390" h="48259">
                <a:moveTo>
                  <a:pt x="20574" y="0"/>
                </a:moveTo>
                <a:lnTo>
                  <a:pt x="10668" y="0"/>
                </a:lnTo>
                <a:lnTo>
                  <a:pt x="7366" y="761"/>
                </a:lnTo>
                <a:lnTo>
                  <a:pt x="4191" y="1650"/>
                </a:lnTo>
                <a:lnTo>
                  <a:pt x="381" y="3174"/>
                </a:lnTo>
                <a:lnTo>
                  <a:pt x="381" y="9524"/>
                </a:lnTo>
                <a:lnTo>
                  <a:pt x="4191" y="7365"/>
                </a:lnTo>
                <a:lnTo>
                  <a:pt x="7366" y="6349"/>
                </a:lnTo>
                <a:lnTo>
                  <a:pt x="10668" y="5333"/>
                </a:lnTo>
                <a:lnTo>
                  <a:pt x="26670" y="5333"/>
                </a:lnTo>
                <a:lnTo>
                  <a:pt x="24765" y="3809"/>
                </a:lnTo>
                <a:lnTo>
                  <a:pt x="20574" y="0"/>
                </a:lnTo>
                <a:close/>
              </a:path>
              <a:path w="72390" h="48259">
                <a:moveTo>
                  <a:pt x="63754" y="0"/>
                </a:moveTo>
                <a:lnTo>
                  <a:pt x="48387" y="0"/>
                </a:lnTo>
                <a:lnTo>
                  <a:pt x="44196" y="6349"/>
                </a:lnTo>
                <a:lnTo>
                  <a:pt x="40005" y="12572"/>
                </a:lnTo>
                <a:lnTo>
                  <a:pt x="40005" y="35686"/>
                </a:lnTo>
                <a:lnTo>
                  <a:pt x="44196" y="42036"/>
                </a:lnTo>
                <a:lnTo>
                  <a:pt x="48387" y="48259"/>
                </a:lnTo>
                <a:lnTo>
                  <a:pt x="63754" y="48259"/>
                </a:lnTo>
                <a:lnTo>
                  <a:pt x="66988" y="43306"/>
                </a:lnTo>
                <a:lnTo>
                  <a:pt x="51054" y="43306"/>
                </a:lnTo>
                <a:lnTo>
                  <a:pt x="48768" y="38480"/>
                </a:lnTo>
                <a:lnTo>
                  <a:pt x="46355" y="33781"/>
                </a:lnTo>
                <a:lnTo>
                  <a:pt x="46355" y="14477"/>
                </a:lnTo>
                <a:lnTo>
                  <a:pt x="48768" y="9778"/>
                </a:lnTo>
                <a:lnTo>
                  <a:pt x="51054" y="4952"/>
                </a:lnTo>
                <a:lnTo>
                  <a:pt x="66923" y="4952"/>
                </a:lnTo>
                <a:lnTo>
                  <a:pt x="63754" y="0"/>
                </a:lnTo>
                <a:close/>
              </a:path>
              <a:path w="72390" h="48259">
                <a:moveTo>
                  <a:pt x="66923" y="4952"/>
                </a:moveTo>
                <a:lnTo>
                  <a:pt x="60833" y="4952"/>
                </a:lnTo>
                <a:lnTo>
                  <a:pt x="63246" y="9778"/>
                </a:lnTo>
                <a:lnTo>
                  <a:pt x="65786" y="14477"/>
                </a:lnTo>
                <a:lnTo>
                  <a:pt x="65786" y="33781"/>
                </a:lnTo>
                <a:lnTo>
                  <a:pt x="63246" y="38480"/>
                </a:lnTo>
                <a:lnTo>
                  <a:pt x="60833" y="43306"/>
                </a:lnTo>
                <a:lnTo>
                  <a:pt x="66988" y="43306"/>
                </a:lnTo>
                <a:lnTo>
                  <a:pt x="71882" y="35686"/>
                </a:lnTo>
                <a:lnTo>
                  <a:pt x="71882" y="12572"/>
                </a:lnTo>
                <a:lnTo>
                  <a:pt x="66923" y="49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849491" y="562355"/>
            <a:ext cx="32384" cy="48260"/>
          </a:xfrm>
          <a:custGeom>
            <a:avLst/>
            <a:gdLst/>
            <a:ahLst/>
            <a:cxnLst/>
            <a:rect l="l" t="t" r="r" b="b"/>
            <a:pathLst>
              <a:path w="32384" h="48259">
                <a:moveTo>
                  <a:pt x="23748" y="0"/>
                </a:moveTo>
                <a:lnTo>
                  <a:pt x="8254" y="0"/>
                </a:lnTo>
                <a:lnTo>
                  <a:pt x="4190" y="6349"/>
                </a:lnTo>
                <a:lnTo>
                  <a:pt x="0" y="12572"/>
                </a:lnTo>
                <a:lnTo>
                  <a:pt x="0" y="35686"/>
                </a:lnTo>
                <a:lnTo>
                  <a:pt x="4190" y="42036"/>
                </a:lnTo>
                <a:lnTo>
                  <a:pt x="8254" y="48259"/>
                </a:lnTo>
                <a:lnTo>
                  <a:pt x="23748" y="48259"/>
                </a:lnTo>
                <a:lnTo>
                  <a:pt x="26983" y="43306"/>
                </a:lnTo>
                <a:lnTo>
                  <a:pt x="11048" y="43306"/>
                </a:lnTo>
                <a:lnTo>
                  <a:pt x="8762" y="38480"/>
                </a:lnTo>
                <a:lnTo>
                  <a:pt x="6349" y="33781"/>
                </a:lnTo>
                <a:lnTo>
                  <a:pt x="6349" y="14477"/>
                </a:lnTo>
                <a:lnTo>
                  <a:pt x="8762" y="9778"/>
                </a:lnTo>
                <a:lnTo>
                  <a:pt x="11048" y="4952"/>
                </a:lnTo>
                <a:lnTo>
                  <a:pt x="26918" y="4952"/>
                </a:lnTo>
                <a:lnTo>
                  <a:pt x="23748" y="0"/>
                </a:lnTo>
                <a:close/>
              </a:path>
              <a:path w="32384" h="48259">
                <a:moveTo>
                  <a:pt x="26918" y="4952"/>
                </a:moveTo>
                <a:lnTo>
                  <a:pt x="20827" y="4952"/>
                </a:lnTo>
                <a:lnTo>
                  <a:pt x="23240" y="9778"/>
                </a:lnTo>
                <a:lnTo>
                  <a:pt x="25780" y="14477"/>
                </a:lnTo>
                <a:lnTo>
                  <a:pt x="25780" y="33781"/>
                </a:lnTo>
                <a:lnTo>
                  <a:pt x="23240" y="38480"/>
                </a:lnTo>
                <a:lnTo>
                  <a:pt x="20827" y="43306"/>
                </a:lnTo>
                <a:lnTo>
                  <a:pt x="26983" y="43306"/>
                </a:lnTo>
                <a:lnTo>
                  <a:pt x="31876" y="35686"/>
                </a:lnTo>
                <a:lnTo>
                  <a:pt x="31876" y="12572"/>
                </a:lnTo>
                <a:lnTo>
                  <a:pt x="26918" y="49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010400" y="482600"/>
            <a:ext cx="139700" cy="38100"/>
          </a:xfrm>
          <a:custGeom>
            <a:avLst/>
            <a:gdLst/>
            <a:ahLst/>
            <a:cxnLst/>
            <a:rect l="l" t="t" r="r" b="b"/>
            <a:pathLst>
              <a:path w="139700" h="38100">
                <a:moveTo>
                  <a:pt x="139700" y="0"/>
                </a:moveTo>
                <a:lnTo>
                  <a:pt x="0" y="0"/>
                </a:lnTo>
                <a:lnTo>
                  <a:pt x="0" y="38100"/>
                </a:lnTo>
                <a:lnTo>
                  <a:pt x="139700" y="38099"/>
                </a:lnTo>
                <a:lnTo>
                  <a:pt x="139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02500" y="482600"/>
            <a:ext cx="139700" cy="38100"/>
          </a:xfrm>
          <a:custGeom>
            <a:avLst/>
            <a:gdLst/>
            <a:ahLst/>
            <a:cxnLst/>
            <a:rect l="l" t="t" r="r" b="b"/>
            <a:pathLst>
              <a:path w="139700" h="38100">
                <a:moveTo>
                  <a:pt x="139700" y="0"/>
                </a:moveTo>
                <a:lnTo>
                  <a:pt x="0" y="0"/>
                </a:lnTo>
                <a:lnTo>
                  <a:pt x="0" y="38100"/>
                </a:lnTo>
                <a:lnTo>
                  <a:pt x="139700" y="38099"/>
                </a:lnTo>
                <a:lnTo>
                  <a:pt x="139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870700" y="482600"/>
            <a:ext cx="571500" cy="38100"/>
          </a:xfrm>
          <a:custGeom>
            <a:avLst/>
            <a:gdLst/>
            <a:ahLst/>
            <a:cxnLst/>
            <a:rect l="l" t="t" r="r" b="b"/>
            <a:pathLst>
              <a:path w="571500" h="38100">
                <a:moveTo>
                  <a:pt x="0" y="0"/>
                </a:moveTo>
                <a:lnTo>
                  <a:pt x="571500" y="0"/>
                </a:lnTo>
                <a:lnTo>
                  <a:pt x="571500" y="38099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2449" y="743501"/>
            <a:ext cx="10298303" cy="6642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38980"/>
              </p:ext>
            </p:extLst>
          </p:nvPr>
        </p:nvGraphicFramePr>
        <p:xfrm>
          <a:off x="200025" y="123825"/>
          <a:ext cx="10299700" cy="7399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6900"/>
                <a:gridCol w="1905000"/>
                <a:gridCol w="1346200"/>
                <a:gridCol w="26416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Hampton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Arden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697865" algn="l"/>
                        </a:tabLst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Author:	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L.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Administrator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Scale: 1:5000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697865" algn="l"/>
                        </a:tabLst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Date:	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28/11/2021</a:t>
                      </a: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421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536575" marR="741172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Left Turn from 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Shadowbrook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Lane </a:t>
                      </a:r>
                      <a:r>
                        <a:rPr sz="2000" b="1" spc="-5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onto</a:t>
                      </a:r>
                      <a:r>
                        <a:rPr sz="2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Meriden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Road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  <a:p>
                      <a:pPr marL="2602230" marR="62668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Traffic Marshall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Duty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Here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</a:p>
                    <a:p>
                      <a:pPr marL="2602230">
                        <a:lnSpc>
                          <a:spcPct val="100000"/>
                        </a:lnSpc>
                        <a:spcBef>
                          <a:spcPts val="395"/>
                        </a:spcBef>
                        <a:tabLst>
                          <a:tab pos="7907655" algn="l"/>
                        </a:tabLst>
                      </a:pPr>
                      <a:r>
                        <a:rPr sz="2400" spc="-7" baseline="13888" dirty="0">
                          <a:latin typeface="Arial"/>
                          <a:cs typeface="Arial"/>
                        </a:rPr>
                        <a:t>direct </a:t>
                      </a:r>
                      <a:r>
                        <a:rPr sz="2400" baseline="13888" dirty="0">
                          <a:latin typeface="Arial"/>
                          <a:cs typeface="Arial"/>
                        </a:rPr>
                        <a:t>traffic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Red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Route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Light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7907655" marR="880744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Traffic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Travelling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Shadowbrook</a:t>
                      </a:r>
                    </a:p>
                    <a:p>
                      <a:pPr marL="1035685">
                        <a:lnSpc>
                          <a:spcPct val="100000"/>
                        </a:lnSpc>
                        <a:spcBef>
                          <a:spcPts val="850"/>
                        </a:spcBef>
                        <a:tabLst>
                          <a:tab pos="7907655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Blue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Route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Heavy	</a:t>
                      </a:r>
                      <a:r>
                        <a:rPr sz="2400" spc="-7" baseline="29513" dirty="0">
                          <a:latin typeface="Arial"/>
                          <a:cs typeface="Arial"/>
                        </a:rPr>
                        <a:t>Lane</a:t>
                      </a:r>
                      <a:r>
                        <a:rPr sz="2400" spc="-52" baseline="2951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aseline="29513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400" spc="-44" baseline="2951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aseline="29513" dirty="0">
                          <a:latin typeface="Arial"/>
                          <a:cs typeface="Arial"/>
                        </a:rPr>
                        <a:t>Meriden</a:t>
                      </a:r>
                    </a:p>
                    <a:p>
                      <a:pPr marL="1035685" marR="75495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Traffic Travelling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Shadowbrook </a:t>
                      </a:r>
                      <a:r>
                        <a:rPr sz="1600" spc="-4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Lane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600" dirty="0">
                          <a:latin typeface="Arial"/>
                          <a:cs typeface="Arial"/>
                        </a:rPr>
                        <a:t>©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Crown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copyright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database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right.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rights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reserved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(100062709)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2021,Contains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©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Crown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copyright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database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right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2021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695" y="162136"/>
            <a:ext cx="2373172" cy="5647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432300" y="2406650"/>
            <a:ext cx="762000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803900" y="3244850"/>
            <a:ext cx="2196796" cy="228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08300" y="4540250"/>
            <a:ext cx="1676400" cy="76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6100" y="35753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Christmas Lights – Traffic Routes</a:t>
            </a:r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>
            <a:off x="4432300" y="415925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2755900" y="5955347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5034722" y="172085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5349875" y="1835150"/>
            <a:ext cx="152400" cy="2286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5118100" y="3016250"/>
            <a:ext cx="152400" cy="2286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flipV="1">
            <a:off x="5727700" y="2752587"/>
            <a:ext cx="152400" cy="2286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5097118" y="4006850"/>
            <a:ext cx="238953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 flipV="1">
            <a:off x="5880100" y="1570038"/>
            <a:ext cx="152400" cy="2286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32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XMAP PRINT</dc:title>
  <dc:subject>Mapfish Print</dc:subject>
  <dc:creator>Mapfish Print</dc:creator>
  <cp:keywords>Mapfish Print</cp:keywords>
  <cp:lastModifiedBy>Peter Green</cp:lastModifiedBy>
  <cp:revision>3</cp:revision>
  <dcterms:created xsi:type="dcterms:W3CDTF">2021-11-28T14:13:59Z</dcterms:created>
  <dcterms:modified xsi:type="dcterms:W3CDTF">2021-11-28T14:20:46Z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2021-11-28T00:00:00Z</vt:filetime>
  </property>
  <property fmtid="{D5CDD505-2E9C-101B-9397-08002B2CF9AE}" pid="3" name="Creator">
    <vt:lpwstr>Mapfish Print</vt:lpwstr>
  </property>
  <property fmtid="{D5CDD505-2E9C-101B-9397-08002B2CF9AE}" pid="4" name="LastSaved">
    <vt:filetime>2021-11-28T00:00:00Z</vt:filetime>
  </property>
</Properties>
</file>